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4463" y="0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6/6/2014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3325" y="685800"/>
            <a:ext cx="4573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343400"/>
            <a:ext cx="5583238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4463" y="8685213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6/6/2014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</a:t>
            </a:r>
            <a:r>
              <a:rPr lang="en-US" dirty="0" err="1" smtClean="0">
                <a:solidFill>
                  <a:srgbClr val="0070C0"/>
                </a:solidFill>
              </a:rPr>
              <a:t>llamo</a:t>
            </a:r>
            <a:r>
              <a:rPr lang="en-US" dirty="0" smtClean="0">
                <a:solidFill>
                  <a:srgbClr val="0070C0"/>
                </a:solidFill>
              </a:rPr>
              <a:t> ____________ </a:t>
            </a:r>
            <a:r>
              <a:rPr lang="en-US" dirty="0" err="1" smtClean="0">
                <a:solidFill>
                  <a:srgbClr val="0070C0"/>
                </a:solidFill>
              </a:rPr>
              <a:t>Clase</a:t>
            </a:r>
            <a:r>
              <a:rPr lang="en-US" dirty="0" smtClean="0">
                <a:solidFill>
                  <a:srgbClr val="0070C0"/>
                </a:solidFill>
              </a:rPr>
              <a:t> 802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</a:t>
            </a:r>
            <a:r>
              <a:rPr lang="en-US" dirty="0" err="1" smtClean="0">
                <a:solidFill>
                  <a:srgbClr val="0070C0"/>
                </a:solidFill>
              </a:rPr>
              <a:t>fecha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es</a:t>
            </a:r>
            <a:r>
              <a:rPr lang="en-US" dirty="0" smtClean="0">
                <a:solidFill>
                  <a:srgbClr val="0070C0"/>
                </a:solidFill>
              </a:rPr>
              <a:t> el </a:t>
            </a:r>
            <a:r>
              <a:rPr lang="en-US" dirty="0" smtClean="0">
                <a:solidFill>
                  <a:srgbClr val="0070C0"/>
                </a:solidFill>
              </a:rPr>
              <a:t>6 </a:t>
            </a:r>
            <a:r>
              <a:rPr lang="en-US" dirty="0" smtClean="0">
                <a:solidFill>
                  <a:srgbClr val="0070C0"/>
                </a:solidFill>
              </a:rPr>
              <a:t>de </a:t>
            </a:r>
            <a:r>
              <a:rPr lang="en-US" dirty="0" err="1" smtClean="0">
                <a:solidFill>
                  <a:srgbClr val="0070C0"/>
                </a:solidFill>
              </a:rPr>
              <a:t>junio</a:t>
            </a:r>
            <a:r>
              <a:rPr lang="en-US" dirty="0" smtClean="0">
                <a:solidFill>
                  <a:srgbClr val="0070C0"/>
                </a:solidFill>
              </a:rPr>
              <a:t> del 2014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6002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83: </a:t>
            </a:r>
            <a:r>
              <a:rPr lang="en-US" sz="2800" dirty="0" smtClean="0"/>
              <a:t>¿Como </a:t>
            </a:r>
            <a:r>
              <a:rPr lang="en-US" sz="2800" dirty="0" err="1" smtClean="0"/>
              <a:t>es</a:t>
            </a:r>
            <a:r>
              <a:rPr lang="en-US" sz="2800" dirty="0" smtClean="0"/>
              <a:t> la </a:t>
            </a:r>
            <a:r>
              <a:rPr lang="en-US" sz="2800" dirty="0" err="1" smtClean="0"/>
              <a:t>vida</a:t>
            </a:r>
            <a:r>
              <a:rPr lang="en-US" sz="2800" dirty="0" smtClean="0"/>
              <a:t> de </a:t>
            </a:r>
            <a:r>
              <a:rPr lang="en-US" sz="2800" dirty="0" err="1" smtClean="0"/>
              <a:t>Chava</a:t>
            </a:r>
            <a:r>
              <a:rPr lang="en-US" sz="2800" smtClean="0"/>
              <a:t> en VOCES </a:t>
            </a:r>
            <a:r>
              <a:rPr lang="en-US" sz="2800" dirty="0" smtClean="0"/>
              <a:t>INOCENTES?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	</a:t>
            </a:r>
            <a:r>
              <a:rPr lang="en-US" b="1" dirty="0" smtClean="0"/>
              <a:t>VOCES INOCENTES (2004)</a:t>
            </a:r>
          </a:p>
          <a:p>
            <a:r>
              <a:rPr lang="en-US" sz="2800" dirty="0" smtClean="0"/>
              <a:t>Start completing p. </a:t>
            </a:r>
            <a:r>
              <a:rPr lang="en-US" sz="2800" dirty="0" smtClean="0"/>
              <a:t>8 </a:t>
            </a:r>
            <a:r>
              <a:rPr lang="en-US" sz="2800" dirty="0" smtClean="0"/>
              <a:t>of the VOCES INOCENTES Spanish Study Guide</a:t>
            </a:r>
          </a:p>
          <a:p>
            <a:r>
              <a:rPr lang="en-US" sz="2800" dirty="0" smtClean="0"/>
              <a:t>You will </a:t>
            </a:r>
            <a:r>
              <a:rPr lang="en-US" sz="2800" dirty="0" smtClean="0"/>
              <a:t>continue to watch VOCES INOCENTES. Take </a:t>
            </a:r>
            <a:r>
              <a:rPr lang="en-US" sz="2800" dirty="0" smtClean="0"/>
              <a:t>active notes in your notebook.</a:t>
            </a:r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83:</a:t>
            </a:r>
            <a:r>
              <a:rPr lang="en-US" sz="2800" dirty="0" smtClean="0"/>
              <a:t> </a:t>
            </a:r>
            <a:r>
              <a:rPr lang="en-US" sz="2800" dirty="0" smtClean="0"/>
              <a:t>Finish </a:t>
            </a:r>
            <a:r>
              <a:rPr lang="en-US" sz="2800" dirty="0" smtClean="0"/>
              <a:t>p.8-of </a:t>
            </a:r>
            <a:r>
              <a:rPr lang="en-US" sz="2800" dirty="0" smtClean="0"/>
              <a:t>the VOCES INOCENTES Spanish Study Guide. </a:t>
            </a:r>
            <a:endParaRPr lang="en-US" sz="28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32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2288</TotalTime>
  <Words>23</Words>
  <Application>Microsoft Office PowerPoint</Application>
  <PresentationFormat>On-screen Show (4:3)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802 La fecha es el 6 de junio del 2014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24</cp:revision>
  <cp:lastPrinted>2014-06-03T17:23:53Z</cp:lastPrinted>
  <dcterms:created xsi:type="dcterms:W3CDTF">2014-05-12T21:03:23Z</dcterms:created>
  <dcterms:modified xsi:type="dcterms:W3CDTF">2014-06-06T13:21:44Z</dcterms:modified>
</cp:coreProperties>
</file>